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2" r:id="rId1"/>
  </p:sldMasterIdLst>
  <p:sldIdLst>
    <p:sldId id="256" r:id="rId2"/>
    <p:sldId id="257" r:id="rId3"/>
    <p:sldId id="277" r:id="rId4"/>
    <p:sldId id="258" r:id="rId5"/>
    <p:sldId id="259" r:id="rId6"/>
    <p:sldId id="260" r:id="rId7"/>
    <p:sldId id="261" r:id="rId8"/>
    <p:sldId id="262" r:id="rId9"/>
    <p:sldId id="264" r:id="rId10"/>
    <p:sldId id="263" r:id="rId11"/>
    <p:sldId id="265" r:id="rId12"/>
    <p:sldId id="266" r:id="rId13"/>
    <p:sldId id="272" r:id="rId14"/>
    <p:sldId id="267" r:id="rId15"/>
    <p:sldId id="274" r:id="rId16"/>
    <p:sldId id="268" r:id="rId17"/>
    <p:sldId id="276" r:id="rId18"/>
    <p:sldId id="269" r:id="rId19"/>
    <p:sldId id="270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7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151" autoAdjust="0"/>
    <p:restoredTop sz="94660"/>
  </p:normalViewPr>
  <p:slideViewPr>
    <p:cSldViewPr snapToGrid="0">
      <p:cViewPr varScale="1">
        <p:scale>
          <a:sx n="68" d="100"/>
          <a:sy n="68" d="100"/>
        </p:scale>
        <p:origin x="96" y="1698"/>
      </p:cViewPr>
      <p:guideLst>
        <p:guide orient="horz" pos="2157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gif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5125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1954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1264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541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560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306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755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513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16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1748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472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6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282F34"/>
          </a:fgClr>
          <a:bgClr>
            <a:srgbClr val="21262A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74211" y="0"/>
            <a:ext cx="7653552" cy="7358743"/>
            <a:chOff x="374211" y="0"/>
            <a:chExt cx="7653552" cy="7358743"/>
          </a:xfrm>
        </p:grpSpPr>
        <p:sp>
          <p:nvSpPr>
            <p:cNvPr id="19" name="원호 18"/>
            <p:cNvSpPr/>
            <p:nvPr/>
          </p:nvSpPr>
          <p:spPr>
            <a:xfrm>
              <a:off x="374211" y="2155701"/>
              <a:ext cx="5094514" cy="5094514"/>
            </a:xfrm>
            <a:prstGeom prst="arc">
              <a:avLst>
                <a:gd name="adj1" fmla="val 7444093"/>
                <a:gd name="adj2" fmla="val 3531899"/>
              </a:avLst>
            </a:prstGeom>
            <a:ln cap="rnd">
              <a:solidFill>
                <a:srgbClr val="3E4850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grpSp>
          <p:nvGrpSpPr>
            <p:cNvPr id="14" name="그룹 13"/>
            <p:cNvGrpSpPr/>
            <p:nvPr/>
          </p:nvGrpSpPr>
          <p:grpSpPr>
            <a:xfrm>
              <a:off x="595087" y="0"/>
              <a:ext cx="7432676" cy="7358743"/>
              <a:chOff x="595087" y="0"/>
              <a:chExt cx="7432676" cy="7358743"/>
            </a:xfrm>
          </p:grpSpPr>
          <p:sp>
            <p:nvSpPr>
              <p:cNvPr id="8" name="원호 7"/>
              <p:cNvSpPr/>
              <p:nvPr/>
            </p:nvSpPr>
            <p:spPr>
              <a:xfrm>
                <a:off x="595087" y="0"/>
                <a:ext cx="7358743" cy="7358743"/>
              </a:xfrm>
              <a:prstGeom prst="arc">
                <a:avLst>
                  <a:gd name="adj1" fmla="val 16200000"/>
                  <a:gd name="adj2" fmla="val 3531899"/>
                </a:avLst>
              </a:prstGeom>
              <a:ln cap="rnd">
                <a:solidFill>
                  <a:srgbClr val="3E4850"/>
                </a:solidFill>
                <a:prstDash val="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7897135" y="3701143"/>
                <a:ext cx="130628" cy="130628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0" name="타원 9"/>
              <p:cNvSpPr/>
              <p:nvPr/>
            </p:nvSpPr>
            <p:spPr>
              <a:xfrm>
                <a:off x="7695298" y="4855029"/>
                <a:ext cx="130628" cy="13062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1" name="타원 10"/>
              <p:cNvSpPr/>
              <p:nvPr/>
            </p:nvSpPr>
            <p:spPr>
              <a:xfrm>
                <a:off x="7767871" y="2618559"/>
                <a:ext cx="130628" cy="130628"/>
              </a:xfrm>
              <a:prstGeom prst="ellipse">
                <a:avLst/>
              </a:prstGeom>
              <a:solidFill>
                <a:srgbClr val="FF3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2" name="타원 11"/>
              <p:cNvSpPr/>
              <p:nvPr/>
            </p:nvSpPr>
            <p:spPr>
              <a:xfrm>
                <a:off x="7240468" y="1514672"/>
                <a:ext cx="77908" cy="77908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3" name="타원 12"/>
              <p:cNvSpPr/>
              <p:nvPr/>
            </p:nvSpPr>
            <p:spPr>
              <a:xfrm>
                <a:off x="6611818" y="816770"/>
                <a:ext cx="77908" cy="77908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sp>
          <p:nvSpPr>
            <p:cNvPr id="26" name="원호 25"/>
            <p:cNvSpPr/>
            <p:nvPr/>
          </p:nvSpPr>
          <p:spPr>
            <a:xfrm>
              <a:off x="911621" y="4405367"/>
              <a:ext cx="2601600" cy="2601600"/>
            </a:xfrm>
            <a:prstGeom prst="arc">
              <a:avLst>
                <a:gd name="adj1" fmla="val 7444093"/>
                <a:gd name="adj2" fmla="val 3531899"/>
              </a:avLst>
            </a:prstGeom>
            <a:ln cap="rnd">
              <a:solidFill>
                <a:srgbClr val="3E4850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5" name="직사각형 4"/>
          <p:cNvSpPr/>
          <p:nvPr/>
        </p:nvSpPr>
        <p:spPr>
          <a:xfrm>
            <a:off x="435137" y="827346"/>
            <a:ext cx="11321724" cy="14376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>
                <a:solidFill>
                  <a:srgbClr val="FFC000"/>
                </a:solidFill>
                <a:latin typeface="Adobe 고딕 Std B"/>
                <a:ea typeface="Adobe 고딕 Std B"/>
              </a:rPr>
              <a:t>DEEP LEARNING + DEEP LEARNING</a:t>
            </a:r>
          </a:p>
          <a:p>
            <a:pPr lvl="0">
              <a:defRPr/>
            </a:pPr>
            <a:endParaRPr lang="ko-KR" altLang="en-US" sz="500" b="1">
              <a:solidFill>
                <a:srgbClr val="FFC000"/>
              </a:solidFill>
              <a:latin typeface="Adobe 고딕 Std B"/>
              <a:ea typeface="Adobe 고딕 Std B"/>
            </a:endParaRPr>
          </a:p>
          <a:p>
            <a:pPr lvl="0">
              <a:defRPr/>
            </a:pPr>
            <a:r>
              <a:rPr lang="ko-KR" altLang="en-US" sz="5000" b="1">
                <a:solidFill>
                  <a:srgbClr val="FFC000"/>
                </a:solidFill>
                <a:latin typeface="Adobe 고딕 Std B"/>
                <a:ea typeface="Adobe 고딕 Std B"/>
              </a:rPr>
              <a:t>얼굴인식 출퇴근 시스템</a:t>
            </a:r>
          </a:p>
          <a:p>
            <a:pPr>
              <a:lnSpc>
                <a:spcPct val="150000"/>
              </a:lnSpc>
              <a:defRPr/>
            </a:pPr>
            <a:endParaRPr lang="en-US" altLang="ko-KR" sz="900">
              <a:solidFill>
                <a:srgbClr val="FFC000"/>
              </a:solidFill>
              <a:latin typeface="HanS CalliPunch"/>
              <a:ea typeface="HanS CalliPunch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8153662" y="2422261"/>
            <a:ext cx="2920254" cy="4523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600" b="1">
                <a:solidFill>
                  <a:prstClr val="white"/>
                </a:solidFill>
              </a:rPr>
              <a:t>류세열 </a:t>
            </a:r>
            <a:endParaRPr lang="en-US" altLang="ko-KR" sz="1600" b="1">
              <a:solidFill>
                <a:prstClr val="white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254103" y="3549274"/>
            <a:ext cx="2705160" cy="44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600" b="1">
                <a:solidFill>
                  <a:schemeClr val="bg1"/>
                </a:solidFill>
              </a:rPr>
              <a:t>이문열</a:t>
            </a:r>
            <a:endParaRPr lang="ko-KR" altLang="en-US" sz="1050">
              <a:solidFill>
                <a:schemeClr val="bg1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8140895" y="4744426"/>
            <a:ext cx="2746340" cy="4447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600" b="1">
                <a:solidFill>
                  <a:schemeClr val="bg1"/>
                </a:solidFill>
              </a:rPr>
              <a:t>김혜진</a:t>
            </a:r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413018" y="2213671"/>
            <a:ext cx="3807628" cy="40761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4" name="Picture 2" descr="C:\Users\user\Desktop\asfsafa1.jp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" y="0"/>
            <a:ext cx="12200635" cy="6858000"/>
          </a:xfrm>
          <a:prstGeom prst="rect">
            <a:avLst/>
          </a:prstGeom>
          <a:noFill/>
        </p:spPr>
      </p:pic>
      <p:sp>
        <p:nvSpPr>
          <p:cNvPr id="5" name="타원 24"/>
          <p:cNvSpPr/>
          <p:nvPr/>
        </p:nvSpPr>
        <p:spPr>
          <a:xfrm>
            <a:off x="539526" y="557481"/>
            <a:ext cx="1129017" cy="895385"/>
          </a:xfrm>
          <a:prstGeom prst="ellipse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>
                <a:solidFill>
                  <a:srgbClr val="FFA225"/>
                </a:solidFill>
              </a:rPr>
              <a:t>Chapter</a:t>
            </a:r>
          </a:p>
          <a:p>
            <a:pPr algn="ctr">
              <a:defRPr/>
            </a:pPr>
            <a:r>
              <a:rPr lang="en-US" altLang="ko-KR" sz="2400" b="1">
                <a:solidFill>
                  <a:srgbClr val="FFA225"/>
                </a:solidFill>
              </a:rPr>
              <a:t>2</a:t>
            </a:r>
          </a:p>
        </p:txBody>
      </p:sp>
      <p:sp>
        <p:nvSpPr>
          <p:cNvPr id="6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타원 29"/>
          <p:cNvSpPr/>
          <p:nvPr/>
        </p:nvSpPr>
        <p:spPr>
          <a:xfrm>
            <a:off x="1016700" y="2719387"/>
            <a:ext cx="76200" cy="76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sp>
        <p:nvSpPr>
          <p:cNvPr id="8" name="직사각형 46"/>
          <p:cNvSpPr/>
          <p:nvPr/>
        </p:nvSpPr>
        <p:spPr>
          <a:xfrm>
            <a:off x="2063154" y="283594"/>
            <a:ext cx="5354818" cy="638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400" b="1" i="1">
                <a:solidFill>
                  <a:schemeClr val="accent2"/>
                </a:solidFill>
              </a:rPr>
              <a:t>ResNet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329849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출퇴근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863358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lt1"/>
                </a:solidFill>
                <a:cs typeface="Aharoni"/>
              </a:rPr>
              <a:t>얼굴인식 과정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419475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데이터 베이스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55570"/>
            <a:ext cx="986790" cy="700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애플리케이션</a:t>
            </a:r>
          </a:p>
        </p:txBody>
      </p:sp>
      <p:sp>
        <p:nvSpPr>
          <p:cNvPr id="16" name="타원 29"/>
          <p:cNvSpPr/>
          <p:nvPr/>
        </p:nvSpPr>
        <p:spPr>
          <a:xfrm>
            <a:off x="1007175" y="3271837"/>
            <a:ext cx="80010" cy="7202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189489" y="1703604"/>
            <a:ext cx="5813022" cy="4702199"/>
          </a:xfrm>
          <a:prstGeom prst="rect">
            <a:avLst/>
          </a:prstGeom>
          <a:effectLst>
            <a:softEdge rad="12700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4" name="Picture 2" descr="C:\Users\user\Desktop\asfsafa1.jp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" y="0"/>
            <a:ext cx="12200635" cy="6858000"/>
          </a:xfrm>
          <a:prstGeom prst="rect">
            <a:avLst/>
          </a:prstGeom>
          <a:noFill/>
        </p:spPr>
      </p:pic>
      <p:sp>
        <p:nvSpPr>
          <p:cNvPr id="5" name="타원 24"/>
          <p:cNvSpPr/>
          <p:nvPr/>
        </p:nvSpPr>
        <p:spPr>
          <a:xfrm>
            <a:off x="539526" y="557481"/>
            <a:ext cx="1129017" cy="895385"/>
          </a:xfrm>
          <a:prstGeom prst="ellipse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>
                <a:solidFill>
                  <a:srgbClr val="FFA225"/>
                </a:solidFill>
              </a:rPr>
              <a:t>Chapter</a:t>
            </a:r>
          </a:p>
          <a:p>
            <a:pPr algn="ctr">
              <a:defRPr/>
            </a:pPr>
            <a:r>
              <a:rPr lang="en-US" altLang="ko-KR" sz="2400" b="1">
                <a:solidFill>
                  <a:srgbClr val="FFA225"/>
                </a:solidFill>
              </a:rPr>
              <a:t>2</a:t>
            </a:r>
          </a:p>
        </p:txBody>
      </p:sp>
      <p:sp>
        <p:nvSpPr>
          <p:cNvPr id="6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타원 29"/>
          <p:cNvSpPr/>
          <p:nvPr/>
        </p:nvSpPr>
        <p:spPr>
          <a:xfrm>
            <a:off x="1016700" y="2719387"/>
            <a:ext cx="76200" cy="76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sp>
        <p:nvSpPr>
          <p:cNvPr id="8" name="직사각형 46"/>
          <p:cNvSpPr/>
          <p:nvPr/>
        </p:nvSpPr>
        <p:spPr>
          <a:xfrm>
            <a:off x="2063154" y="283594"/>
            <a:ext cx="5354818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400" b="1" i="1" dirty="0">
                <a:solidFill>
                  <a:schemeClr val="accent2"/>
                </a:solidFill>
              </a:rPr>
              <a:t>CNN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329849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출퇴근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863358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lt1"/>
                </a:solidFill>
                <a:cs typeface="Aharoni"/>
              </a:rPr>
              <a:t>얼굴인식 과정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419475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데이터 베이스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55570"/>
            <a:ext cx="986790" cy="700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애플리케이션</a:t>
            </a:r>
          </a:p>
        </p:txBody>
      </p:sp>
      <p:sp>
        <p:nvSpPr>
          <p:cNvPr id="16" name="타원 29"/>
          <p:cNvSpPr/>
          <p:nvPr/>
        </p:nvSpPr>
        <p:spPr>
          <a:xfrm>
            <a:off x="1007175" y="3271837"/>
            <a:ext cx="80010" cy="7202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pic>
        <p:nvPicPr>
          <p:cNvPr id="1026" name="Picture 2" descr="cnn ìê³ ë¦¬ì¦ì ëí ì´ë¯¸ì§ ê²ìê²°ê³¼">
            <a:extLst>
              <a:ext uri="{FF2B5EF4-FFF2-40B4-BE49-F238E27FC236}">
                <a16:creationId xmlns:a16="http://schemas.microsoft.com/office/drawing/2014/main" id="{2CC43C90-6548-4587-B84C-19D056AC1B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8805" y="1825625"/>
            <a:ext cx="9354905" cy="4479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4" name="Picture 2" descr="C:\Users\user\Desktop\asfsafa1.jp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" y="0"/>
            <a:ext cx="12200635" cy="6858000"/>
          </a:xfrm>
          <a:prstGeom prst="rect">
            <a:avLst/>
          </a:prstGeom>
          <a:noFill/>
        </p:spPr>
      </p:pic>
      <p:sp>
        <p:nvSpPr>
          <p:cNvPr id="5" name="타원 24"/>
          <p:cNvSpPr/>
          <p:nvPr/>
        </p:nvSpPr>
        <p:spPr>
          <a:xfrm>
            <a:off x="539526" y="557481"/>
            <a:ext cx="1129017" cy="895385"/>
          </a:xfrm>
          <a:prstGeom prst="ellipse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>
                <a:solidFill>
                  <a:srgbClr val="FFA225"/>
                </a:solidFill>
              </a:rPr>
              <a:t>Chapter</a:t>
            </a:r>
          </a:p>
          <a:p>
            <a:pPr algn="ctr">
              <a:defRPr/>
            </a:pPr>
            <a:r>
              <a:rPr lang="en-US" altLang="ko-KR" sz="2400" b="1">
                <a:solidFill>
                  <a:srgbClr val="FFA225"/>
                </a:solidFill>
              </a:rPr>
              <a:t>2</a:t>
            </a:r>
          </a:p>
        </p:txBody>
      </p:sp>
      <p:sp>
        <p:nvSpPr>
          <p:cNvPr id="6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타원 29"/>
          <p:cNvSpPr/>
          <p:nvPr/>
        </p:nvSpPr>
        <p:spPr>
          <a:xfrm>
            <a:off x="1016700" y="2719387"/>
            <a:ext cx="76200" cy="76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sp>
        <p:nvSpPr>
          <p:cNvPr id="8" name="직사각형 46"/>
          <p:cNvSpPr/>
          <p:nvPr/>
        </p:nvSpPr>
        <p:spPr>
          <a:xfrm>
            <a:off x="2063154" y="283594"/>
            <a:ext cx="5354818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400" b="1" i="1" dirty="0" err="1">
                <a:solidFill>
                  <a:schemeClr val="accent2"/>
                </a:solidFill>
              </a:rPr>
              <a:t>ResNet</a:t>
            </a:r>
            <a:r>
              <a:rPr lang="en-US" altLang="ko-KR" sz="2400" b="1" i="1" dirty="0">
                <a:solidFill>
                  <a:schemeClr val="accent2"/>
                </a:solidFill>
              </a:rPr>
              <a:t> - result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329849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출퇴근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863358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lt1"/>
                </a:solidFill>
                <a:cs typeface="Aharoni"/>
              </a:rPr>
              <a:t>얼굴인식 과정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419475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데이터 베이스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55570"/>
            <a:ext cx="986790" cy="700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애플리케이션</a:t>
            </a:r>
          </a:p>
        </p:txBody>
      </p:sp>
      <p:sp>
        <p:nvSpPr>
          <p:cNvPr id="16" name="타원 29"/>
          <p:cNvSpPr/>
          <p:nvPr/>
        </p:nvSpPr>
        <p:spPr>
          <a:xfrm>
            <a:off x="1007175" y="3271837"/>
            <a:ext cx="80010" cy="7202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pic>
        <p:nvPicPr>
          <p:cNvPr id="25" name="그림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950111" y="2092767"/>
            <a:ext cx="4724461" cy="3769280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26" name="그림 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866311" y="2102390"/>
            <a:ext cx="4724459" cy="3769280"/>
          </a:xfrm>
          <a:prstGeom prst="rect">
            <a:avLst/>
          </a:prstGeom>
          <a:effectLst>
            <a:softEdge rad="6350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4" name="Picture 2" descr="C:\Users\user\Desktop\asfsafa1.jp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" y="0"/>
            <a:ext cx="12200635" cy="6858000"/>
          </a:xfrm>
          <a:prstGeom prst="rect">
            <a:avLst/>
          </a:prstGeom>
          <a:noFill/>
        </p:spPr>
      </p:pic>
      <p:sp>
        <p:nvSpPr>
          <p:cNvPr id="5" name="타원 24"/>
          <p:cNvSpPr/>
          <p:nvPr/>
        </p:nvSpPr>
        <p:spPr>
          <a:xfrm>
            <a:off x="539526" y="557481"/>
            <a:ext cx="1129017" cy="895385"/>
          </a:xfrm>
          <a:prstGeom prst="ellipse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>
                <a:solidFill>
                  <a:srgbClr val="FFA225"/>
                </a:solidFill>
              </a:rPr>
              <a:t>Chapter</a:t>
            </a:r>
          </a:p>
          <a:p>
            <a:pPr algn="ctr">
              <a:defRPr/>
            </a:pPr>
            <a:r>
              <a:rPr lang="en-US" altLang="ko-KR" sz="2400" b="1">
                <a:solidFill>
                  <a:srgbClr val="FFA225"/>
                </a:solidFill>
              </a:rPr>
              <a:t>3</a:t>
            </a:r>
          </a:p>
        </p:txBody>
      </p:sp>
      <p:sp>
        <p:nvSpPr>
          <p:cNvPr id="6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타원 29"/>
          <p:cNvSpPr/>
          <p:nvPr/>
        </p:nvSpPr>
        <p:spPr>
          <a:xfrm>
            <a:off x="1016700" y="2719387"/>
            <a:ext cx="76200" cy="76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chemeClr val="accent2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2329849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출퇴근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863358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과정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419475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lt1"/>
                </a:solidFill>
                <a:cs typeface="Aharoni"/>
              </a:rPr>
              <a:t>데이터 베이스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55570"/>
            <a:ext cx="986790" cy="700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애플리케이션</a:t>
            </a:r>
          </a:p>
        </p:txBody>
      </p:sp>
      <p:sp>
        <p:nvSpPr>
          <p:cNvPr id="15" name="타원 29"/>
          <p:cNvSpPr/>
          <p:nvPr/>
        </p:nvSpPr>
        <p:spPr>
          <a:xfrm>
            <a:off x="1015352" y="3810625"/>
            <a:ext cx="76200" cy="76200"/>
          </a:xfrm>
          <a:prstGeom prst="ellipse">
            <a:avLst/>
          </a:prstGeom>
          <a:solidFill>
            <a:srgbClr val="FFFFFF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en-US" altLang="ko-KR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18" name="직사각형 46"/>
          <p:cNvSpPr/>
          <p:nvPr/>
        </p:nvSpPr>
        <p:spPr>
          <a:xfrm>
            <a:off x="2063154" y="283594"/>
            <a:ext cx="5354818" cy="638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1" i="1" u="none" strike="noStrike" kern="1200" cap="none" spc="0" normalizeH="0" baseline="0">
                <a:solidFill>
                  <a:srgbClr val="ED7D31"/>
                </a:solidFill>
                <a:latin typeface="맑은 고딕"/>
                <a:ea typeface="맑은 고딕"/>
                <a:cs typeface="맑은 고딕"/>
              </a:rPr>
              <a:t>DATABASE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9BD4293-2500-4549-876D-7FAA7A5878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367" b="1768"/>
          <a:stretch/>
        </p:blipFill>
        <p:spPr>
          <a:xfrm>
            <a:off x="2741452" y="1690688"/>
            <a:ext cx="6709096" cy="4524178"/>
          </a:xfrm>
          <a:prstGeom prst="rect">
            <a:avLst/>
          </a:prstGeom>
          <a:ln>
            <a:solidFill>
              <a:schemeClr val="accent2"/>
            </a:solidFill>
          </a:ln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437259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4" name="Picture 2" descr="C:\Users\user\Desktop\asfsafa1.jp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" y="0"/>
            <a:ext cx="12200635" cy="6858000"/>
          </a:xfrm>
          <a:prstGeom prst="rect">
            <a:avLst/>
          </a:prstGeom>
          <a:noFill/>
        </p:spPr>
      </p:pic>
      <p:sp>
        <p:nvSpPr>
          <p:cNvPr id="5" name="타원 24"/>
          <p:cNvSpPr/>
          <p:nvPr/>
        </p:nvSpPr>
        <p:spPr>
          <a:xfrm>
            <a:off x="539526" y="557481"/>
            <a:ext cx="1129017" cy="895385"/>
          </a:xfrm>
          <a:prstGeom prst="ellipse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>
                <a:solidFill>
                  <a:srgbClr val="FFA225"/>
                </a:solidFill>
              </a:rPr>
              <a:t>Chapter</a:t>
            </a:r>
          </a:p>
          <a:p>
            <a:pPr algn="ctr">
              <a:defRPr/>
            </a:pPr>
            <a:r>
              <a:rPr lang="en-US" altLang="ko-KR" sz="2400" b="1">
                <a:solidFill>
                  <a:srgbClr val="FFA225"/>
                </a:solidFill>
              </a:rPr>
              <a:t>3</a:t>
            </a:r>
          </a:p>
        </p:txBody>
      </p:sp>
      <p:sp>
        <p:nvSpPr>
          <p:cNvPr id="6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타원 29"/>
          <p:cNvSpPr/>
          <p:nvPr/>
        </p:nvSpPr>
        <p:spPr>
          <a:xfrm>
            <a:off x="1016700" y="2719387"/>
            <a:ext cx="76200" cy="76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chemeClr val="accent2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2329849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출퇴근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863358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과정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419475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lt1"/>
                </a:solidFill>
                <a:cs typeface="Aharoni"/>
              </a:rPr>
              <a:t>데이터 베이스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55570"/>
            <a:ext cx="986790" cy="700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애플리케이션</a:t>
            </a:r>
          </a:p>
        </p:txBody>
      </p:sp>
      <p:sp>
        <p:nvSpPr>
          <p:cNvPr id="15" name="타원 29"/>
          <p:cNvSpPr/>
          <p:nvPr/>
        </p:nvSpPr>
        <p:spPr>
          <a:xfrm>
            <a:off x="1015352" y="3810625"/>
            <a:ext cx="76200" cy="76200"/>
          </a:xfrm>
          <a:prstGeom prst="ellipse">
            <a:avLst/>
          </a:prstGeom>
          <a:solidFill>
            <a:srgbClr val="FFFFFF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en-US" altLang="ko-KR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3"/>
          <a:srcRect l="950" b="24060"/>
          <a:stretch>
            <a:fillRect/>
          </a:stretch>
        </p:blipFill>
        <p:spPr>
          <a:xfrm>
            <a:off x="1665060" y="2208684"/>
            <a:ext cx="5406859" cy="1788274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4"/>
          <a:srcRect b="34140"/>
          <a:stretch>
            <a:fillRect/>
          </a:stretch>
        </p:blipFill>
        <p:spPr>
          <a:xfrm>
            <a:off x="1693925" y="5066617"/>
            <a:ext cx="10047849" cy="1370430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8" name="직사각형 46"/>
          <p:cNvSpPr/>
          <p:nvPr/>
        </p:nvSpPr>
        <p:spPr>
          <a:xfrm>
            <a:off x="2063154" y="283594"/>
            <a:ext cx="5354818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en-US" altLang="ko-KR" sz="2400" b="1" i="1" dirty="0">
                <a:solidFill>
                  <a:srgbClr val="ED7D31"/>
                </a:solidFill>
                <a:latin typeface="맑은 고딕"/>
                <a:ea typeface="맑은 고딕"/>
                <a:cs typeface="맑은 고딕"/>
              </a:rPr>
              <a:t>TABLE</a:t>
            </a:r>
            <a:endParaRPr kumimoji="0" lang="en-US" altLang="ko-KR" sz="2400" b="1" i="1" u="none" strike="noStrike" kern="1200" cap="none" spc="0" normalizeH="0" baseline="0" dirty="0">
              <a:solidFill>
                <a:srgbClr val="ED7D31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773901" y="1491287"/>
            <a:ext cx="8644197" cy="707886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4000" b="0" i="0" u="none" strike="noStrike" kern="1200" cap="none" spc="0" normalizeH="0" baseline="0" dirty="0">
                <a:ln w="9525">
                  <a:solidFill>
                    <a:schemeClr val="lt1"/>
                  </a:solidFill>
                </a:ln>
                <a:solidFill>
                  <a:schemeClr val="accent4"/>
                </a:solidFill>
                <a:effectLst/>
                <a:latin typeface="Calibri"/>
                <a:ea typeface="맑은 고딕"/>
                <a:cs typeface="Times New Roman"/>
              </a:rPr>
              <a:t>List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773901" y="4222172"/>
            <a:ext cx="8644197" cy="707886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en-US" altLang="ko-KR" sz="4000" dirty="0" err="1">
                <a:ln w="9525">
                  <a:solidFill>
                    <a:schemeClr val="lt1"/>
                  </a:solidFill>
                </a:ln>
                <a:solidFill>
                  <a:schemeClr val="accent4"/>
                </a:solidFill>
                <a:latin typeface="Calibri"/>
                <a:ea typeface="맑은 고딕"/>
                <a:cs typeface="Times New Roman"/>
              </a:rPr>
              <a:t>a</a:t>
            </a:r>
            <a:r>
              <a:rPr kumimoji="0" lang="en-US" altLang="ko-KR" sz="4000" b="0" i="0" u="none" strike="noStrike" kern="1200" cap="none" spc="0" normalizeH="0" baseline="0" dirty="0" err="1">
                <a:ln w="9525">
                  <a:solidFill>
                    <a:schemeClr val="lt1"/>
                  </a:solidFill>
                </a:ln>
                <a:solidFill>
                  <a:schemeClr val="accent4"/>
                </a:solidFill>
                <a:effectLst/>
                <a:latin typeface="Calibri"/>
                <a:ea typeface="맑은 고딕"/>
                <a:cs typeface="Times New Roman"/>
              </a:rPr>
              <a:t>YYYY</a:t>
            </a:r>
            <a:r>
              <a:rPr kumimoji="0" lang="en-US" altLang="ko-KR" sz="4000" b="0" i="0" u="none" strike="noStrike" kern="1200" cap="none" spc="0" normalizeH="0" baseline="0" dirty="0">
                <a:ln w="9525">
                  <a:solidFill>
                    <a:schemeClr val="lt1"/>
                  </a:solidFill>
                </a:ln>
                <a:solidFill>
                  <a:schemeClr val="accent4"/>
                </a:solidFill>
                <a:effectLst/>
                <a:latin typeface="Calibri"/>
                <a:ea typeface="맑은 고딕"/>
                <a:cs typeface="Times New Roman"/>
              </a:rPr>
              <a:t>-MM-DD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F68182A-1E66-425B-BB69-23A44351FC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2387" y="2223604"/>
            <a:ext cx="3941413" cy="1720624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A00D34B-E7FB-4B55-A516-760D3FC07926}"/>
              </a:ext>
            </a:extLst>
          </p:cNvPr>
          <p:cNvSpPr txBox="1"/>
          <p:nvPr/>
        </p:nvSpPr>
        <p:spPr>
          <a:xfrm>
            <a:off x="7292995" y="1504278"/>
            <a:ext cx="2561809" cy="707886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4000" b="0" i="0" u="none" strike="noStrike" kern="1200" cap="none" spc="0" normalizeH="0" baseline="0" dirty="0">
                <a:ln w="9525">
                  <a:solidFill>
                    <a:schemeClr val="lt1"/>
                  </a:solidFill>
                </a:ln>
                <a:solidFill>
                  <a:schemeClr val="accent4"/>
                </a:solidFill>
                <a:effectLst/>
                <a:latin typeface="Calibri"/>
                <a:ea typeface="맑은 고딕"/>
                <a:cs typeface="Times New Roman"/>
              </a:rPr>
              <a:t>user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16" name="내용 개체 틀 15">
            <a:extLst>
              <a:ext uri="{FF2B5EF4-FFF2-40B4-BE49-F238E27FC236}">
                <a16:creationId xmlns:a16="http://schemas.microsoft.com/office/drawing/2014/main" id="{855662CD-1BC1-4EC0-801B-B22B300826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975" y="3515519"/>
            <a:ext cx="2686050" cy="971550"/>
          </a:xfrm>
        </p:spPr>
      </p:pic>
      <p:pic>
        <p:nvPicPr>
          <p:cNvPr id="4" name="Picture 2" descr="C:\Users\user\Desktop\asfsafa1.jpg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-1" y="0"/>
            <a:ext cx="12200635" cy="6858000"/>
          </a:xfrm>
          <a:prstGeom prst="rect">
            <a:avLst/>
          </a:prstGeom>
          <a:noFill/>
        </p:spPr>
      </p:pic>
      <p:sp>
        <p:nvSpPr>
          <p:cNvPr id="5" name="타원 24"/>
          <p:cNvSpPr/>
          <p:nvPr/>
        </p:nvSpPr>
        <p:spPr>
          <a:xfrm>
            <a:off x="539526" y="557481"/>
            <a:ext cx="1129017" cy="895385"/>
          </a:xfrm>
          <a:prstGeom prst="ellipse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>
                <a:solidFill>
                  <a:srgbClr val="FFA225"/>
                </a:solidFill>
              </a:rPr>
              <a:t>Chapter</a:t>
            </a:r>
          </a:p>
          <a:p>
            <a:pPr algn="ctr">
              <a:defRPr/>
            </a:pPr>
            <a:r>
              <a:rPr lang="en-US" altLang="ko-KR" sz="2400" b="1">
                <a:solidFill>
                  <a:srgbClr val="FFA225"/>
                </a:solidFill>
              </a:rPr>
              <a:t>3</a:t>
            </a:r>
          </a:p>
        </p:txBody>
      </p:sp>
      <p:sp>
        <p:nvSpPr>
          <p:cNvPr id="6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타원 29"/>
          <p:cNvSpPr/>
          <p:nvPr/>
        </p:nvSpPr>
        <p:spPr>
          <a:xfrm>
            <a:off x="1016700" y="2719387"/>
            <a:ext cx="76200" cy="76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chemeClr val="accent2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2329849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출퇴근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863358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과정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419475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lt1"/>
                </a:solidFill>
                <a:cs typeface="Aharoni"/>
              </a:rPr>
              <a:t>데이터 베이스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55570"/>
            <a:ext cx="986790" cy="700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애플리케이션</a:t>
            </a:r>
          </a:p>
        </p:txBody>
      </p:sp>
      <p:sp>
        <p:nvSpPr>
          <p:cNvPr id="15" name="타원 29"/>
          <p:cNvSpPr/>
          <p:nvPr/>
        </p:nvSpPr>
        <p:spPr>
          <a:xfrm>
            <a:off x="1015352" y="3810625"/>
            <a:ext cx="76200" cy="76200"/>
          </a:xfrm>
          <a:prstGeom prst="ellipse">
            <a:avLst/>
          </a:prstGeom>
          <a:solidFill>
            <a:srgbClr val="FFFFFF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en-US" altLang="ko-KR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18" name="직사각형 46"/>
          <p:cNvSpPr/>
          <p:nvPr/>
        </p:nvSpPr>
        <p:spPr>
          <a:xfrm>
            <a:off x="2063154" y="283594"/>
            <a:ext cx="5354818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1" i="1" u="none" strike="noStrike" kern="1200" cap="none" spc="0" normalizeH="0" baseline="0" dirty="0">
                <a:solidFill>
                  <a:srgbClr val="ED7D31"/>
                </a:solidFill>
                <a:latin typeface="맑은 고딕"/>
                <a:ea typeface="맑은 고딕"/>
                <a:cs typeface="맑은 고딕"/>
              </a:rPr>
              <a:t>TABLE CREATOR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084A9478-4C70-466A-9DD4-48664B46BF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928" y="2782872"/>
            <a:ext cx="6346011" cy="2437236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521A50B8-611C-4BEB-AE25-62C1EDFC994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2140"/>
          <a:stretch/>
        </p:blipFill>
        <p:spPr>
          <a:xfrm>
            <a:off x="7508146" y="2399153"/>
            <a:ext cx="3573711" cy="3112834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262852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4" name="Picture 2" descr="C:\Users\user\Desktop\asfsafa1.jp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" y="0"/>
            <a:ext cx="12200635" cy="6858000"/>
          </a:xfrm>
          <a:prstGeom prst="rect">
            <a:avLst/>
          </a:prstGeom>
          <a:noFill/>
        </p:spPr>
      </p:pic>
      <p:sp>
        <p:nvSpPr>
          <p:cNvPr id="5" name="타원 24"/>
          <p:cNvSpPr/>
          <p:nvPr/>
        </p:nvSpPr>
        <p:spPr>
          <a:xfrm>
            <a:off x="539526" y="557481"/>
            <a:ext cx="1129017" cy="895385"/>
          </a:xfrm>
          <a:prstGeom prst="ellipse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>
                <a:solidFill>
                  <a:srgbClr val="FFA225"/>
                </a:solidFill>
              </a:rPr>
              <a:t>Chapter</a:t>
            </a:r>
          </a:p>
          <a:p>
            <a:pPr algn="ctr">
              <a:defRPr/>
            </a:pPr>
            <a:r>
              <a:rPr lang="en-US" altLang="ko-KR" sz="2400" b="1">
                <a:solidFill>
                  <a:srgbClr val="FFA225"/>
                </a:solidFill>
              </a:rPr>
              <a:t>3</a:t>
            </a:r>
          </a:p>
        </p:txBody>
      </p:sp>
      <p:sp>
        <p:nvSpPr>
          <p:cNvPr id="6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타원 29"/>
          <p:cNvSpPr/>
          <p:nvPr/>
        </p:nvSpPr>
        <p:spPr>
          <a:xfrm>
            <a:off x="1016700" y="2719387"/>
            <a:ext cx="76200" cy="76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chemeClr val="accent2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2329849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출퇴근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863358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과정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419475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lt1"/>
                </a:solidFill>
                <a:cs typeface="Aharoni"/>
              </a:rPr>
              <a:t>데이터 베이스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55570"/>
            <a:ext cx="986790" cy="700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애플리케이션</a:t>
            </a:r>
          </a:p>
        </p:txBody>
      </p:sp>
      <p:sp>
        <p:nvSpPr>
          <p:cNvPr id="15" name="타원 29"/>
          <p:cNvSpPr/>
          <p:nvPr/>
        </p:nvSpPr>
        <p:spPr>
          <a:xfrm>
            <a:off x="1015352" y="3810625"/>
            <a:ext cx="76200" cy="76200"/>
          </a:xfrm>
          <a:prstGeom prst="ellipse">
            <a:avLst/>
          </a:prstGeom>
          <a:solidFill>
            <a:srgbClr val="FFFFFF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en-US" altLang="ko-KR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18" name="직사각형 46"/>
          <p:cNvSpPr/>
          <p:nvPr/>
        </p:nvSpPr>
        <p:spPr>
          <a:xfrm>
            <a:off x="2063154" y="283594"/>
            <a:ext cx="5354818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1" i="1" u="none" strike="noStrike" kern="1200" cap="none" spc="0" normalizeH="0" baseline="0" dirty="0">
                <a:solidFill>
                  <a:srgbClr val="ED7D31"/>
                </a:solidFill>
                <a:latin typeface="맑은 고딕"/>
                <a:ea typeface="맑은 고딕"/>
                <a:cs typeface="맑은 고딕"/>
              </a:rPr>
              <a:t>ENTER CAM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E6F1F5F-A148-45DC-A89A-24CD05203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8543" y="2214842"/>
            <a:ext cx="10212036" cy="4171343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EAC13F8-2B4D-43FA-A8AA-9F7A14BE7FC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5225"/>
          <a:stretch/>
        </p:blipFill>
        <p:spPr>
          <a:xfrm>
            <a:off x="2292122" y="5150153"/>
            <a:ext cx="2752725" cy="523345"/>
          </a:xfrm>
          <a:prstGeom prst="rect">
            <a:avLst/>
          </a:prstGeom>
          <a:effectLst>
            <a:softEdge rad="6350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4" name="Picture 2" descr="C:\Users\user\Desktop\asfsafa1.jp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" y="0"/>
            <a:ext cx="12200635" cy="6858000"/>
          </a:xfrm>
          <a:prstGeom prst="rect">
            <a:avLst/>
          </a:prstGeom>
          <a:noFill/>
        </p:spPr>
      </p:pic>
      <p:sp>
        <p:nvSpPr>
          <p:cNvPr id="5" name="타원 24"/>
          <p:cNvSpPr/>
          <p:nvPr/>
        </p:nvSpPr>
        <p:spPr>
          <a:xfrm>
            <a:off x="539526" y="557481"/>
            <a:ext cx="1129017" cy="895385"/>
          </a:xfrm>
          <a:prstGeom prst="ellipse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>
                <a:solidFill>
                  <a:srgbClr val="FFA225"/>
                </a:solidFill>
              </a:rPr>
              <a:t>Chapter</a:t>
            </a:r>
          </a:p>
          <a:p>
            <a:pPr algn="ctr">
              <a:defRPr/>
            </a:pPr>
            <a:r>
              <a:rPr lang="en-US" altLang="ko-KR" sz="2400" b="1">
                <a:solidFill>
                  <a:srgbClr val="FFA225"/>
                </a:solidFill>
              </a:rPr>
              <a:t>3</a:t>
            </a:r>
          </a:p>
        </p:txBody>
      </p:sp>
      <p:sp>
        <p:nvSpPr>
          <p:cNvPr id="6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타원 29"/>
          <p:cNvSpPr/>
          <p:nvPr/>
        </p:nvSpPr>
        <p:spPr>
          <a:xfrm>
            <a:off x="1016700" y="2719387"/>
            <a:ext cx="76200" cy="76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chemeClr val="accent2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2329849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출퇴근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863358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과정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419475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lt1"/>
                </a:solidFill>
                <a:cs typeface="Aharoni"/>
              </a:rPr>
              <a:t>데이터 베이스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55570"/>
            <a:ext cx="986790" cy="700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애플리케이션</a:t>
            </a:r>
          </a:p>
        </p:txBody>
      </p:sp>
      <p:sp>
        <p:nvSpPr>
          <p:cNvPr id="15" name="타원 29"/>
          <p:cNvSpPr/>
          <p:nvPr/>
        </p:nvSpPr>
        <p:spPr>
          <a:xfrm>
            <a:off x="1015352" y="3810625"/>
            <a:ext cx="76200" cy="76200"/>
          </a:xfrm>
          <a:prstGeom prst="ellipse">
            <a:avLst/>
          </a:prstGeom>
          <a:solidFill>
            <a:srgbClr val="FFFFFF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en-US" altLang="ko-KR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18" name="직사각형 46"/>
          <p:cNvSpPr/>
          <p:nvPr/>
        </p:nvSpPr>
        <p:spPr>
          <a:xfrm>
            <a:off x="2063154" y="283594"/>
            <a:ext cx="5354818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defRPr/>
            </a:pPr>
            <a:r>
              <a:rPr lang="en-US" altLang="ko-KR" sz="2400" b="1" i="1" dirty="0">
                <a:solidFill>
                  <a:srgbClr val="ED7D31"/>
                </a:solidFill>
                <a:ea typeface="맑은 고딕"/>
                <a:cs typeface="맑은 고딕"/>
              </a:rPr>
              <a:t>EXIT CAM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7F76E37D-E220-4A67-9E48-2C20FA5876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6868" y="2134610"/>
            <a:ext cx="9926972" cy="3967713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413346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4" name="Picture 2" descr="C:\Users\user\Desktop\asfsafa1.jp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" y="0"/>
            <a:ext cx="12200635" cy="6858000"/>
          </a:xfrm>
          <a:prstGeom prst="rect">
            <a:avLst/>
          </a:prstGeom>
          <a:noFill/>
        </p:spPr>
      </p:pic>
      <p:sp>
        <p:nvSpPr>
          <p:cNvPr id="5" name="타원 24"/>
          <p:cNvSpPr/>
          <p:nvPr/>
        </p:nvSpPr>
        <p:spPr>
          <a:xfrm>
            <a:off x="539526" y="557481"/>
            <a:ext cx="1129017" cy="895385"/>
          </a:xfrm>
          <a:prstGeom prst="ellipse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>
                <a:solidFill>
                  <a:srgbClr val="FFA225"/>
                </a:solidFill>
              </a:rPr>
              <a:t>Chapter</a:t>
            </a:r>
          </a:p>
          <a:p>
            <a:pPr algn="ctr">
              <a:defRPr/>
            </a:pPr>
            <a:r>
              <a:rPr lang="en-US" altLang="ko-KR" sz="2400" b="1">
                <a:solidFill>
                  <a:srgbClr val="FFA225"/>
                </a:solidFill>
              </a:rPr>
              <a:t>3</a:t>
            </a:r>
          </a:p>
        </p:txBody>
      </p:sp>
      <p:sp>
        <p:nvSpPr>
          <p:cNvPr id="6" name="한쪽 모서리가 잘린 사각형 26"/>
          <p:cNvSpPr/>
          <p:nvPr/>
        </p:nvSpPr>
        <p:spPr>
          <a:xfrm flipH="1">
            <a:off x="1338150" y="1436553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타원 29"/>
          <p:cNvSpPr/>
          <p:nvPr/>
        </p:nvSpPr>
        <p:spPr>
          <a:xfrm>
            <a:off x="1016700" y="2719387"/>
            <a:ext cx="76200" cy="76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solidFill>
                <a:schemeClr val="accent2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2329849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출퇴근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863358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과정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419475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rgbClr val="FF843A"/>
                </a:solidFill>
                <a:cs typeface="Aharoni"/>
              </a:rPr>
              <a:t>데이터 베이스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55570"/>
            <a:ext cx="986790" cy="700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lt1"/>
                </a:solidFill>
                <a:cs typeface="Aharoni"/>
              </a:rPr>
              <a:t>애플리케이션</a:t>
            </a:r>
          </a:p>
        </p:txBody>
      </p:sp>
      <p:sp>
        <p:nvSpPr>
          <p:cNvPr id="15" name="타원 29"/>
          <p:cNvSpPr/>
          <p:nvPr/>
        </p:nvSpPr>
        <p:spPr>
          <a:xfrm>
            <a:off x="1015352" y="3810625"/>
            <a:ext cx="76200" cy="76200"/>
          </a:xfrm>
          <a:prstGeom prst="ellipse">
            <a:avLst/>
          </a:prstGeom>
          <a:solidFill>
            <a:schemeClr val="accent2">
              <a:alpha val="100000"/>
            </a:scheme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en-US" altLang="ko-KR" sz="1800" b="0" i="0" u="none" strike="noStrike" kern="1200" cap="none" spc="0" normalizeH="0" baseline="0">
              <a:solidFill>
                <a:schemeClr val="accent2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18" name="직사각형 46"/>
          <p:cNvSpPr/>
          <p:nvPr/>
        </p:nvSpPr>
        <p:spPr>
          <a:xfrm>
            <a:off x="2063154" y="283594"/>
            <a:ext cx="5354818" cy="638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400" b="1" i="1" u="none" strike="noStrike" kern="1200" cap="none" spc="0" normalizeH="0" baseline="0">
                <a:solidFill>
                  <a:srgbClr val="ED7D31"/>
                </a:solidFill>
                <a:latin typeface="맑은 고딕"/>
                <a:ea typeface="맑은 고딕"/>
                <a:cs typeface="맑은 고딕"/>
              </a:rPr>
              <a:t>Application</a:t>
            </a:r>
          </a:p>
        </p:txBody>
      </p:sp>
      <p:sp>
        <p:nvSpPr>
          <p:cNvPr id="24" name="타원 29"/>
          <p:cNvSpPr/>
          <p:nvPr/>
        </p:nvSpPr>
        <p:spPr>
          <a:xfrm>
            <a:off x="1015352" y="4353550"/>
            <a:ext cx="76200" cy="76200"/>
          </a:xfrm>
          <a:prstGeom prst="ellipse">
            <a:avLst/>
          </a:prstGeom>
          <a:solidFill>
            <a:srgbClr val="FFFFFF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en-US" altLang="ko-KR" sz="1800" b="0" i="0" u="none" strike="noStrike" kern="1200" cap="none" spc="0" normalizeH="0" baseline="0">
              <a:solidFill>
                <a:srgbClr val="ED7D31"/>
              </a:solidFill>
              <a:latin typeface="맑은 고딕"/>
              <a:ea typeface="맑은 고딕"/>
              <a:cs typeface="맑은 고딕"/>
            </a:endParaRPr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3"/>
          <a:srcRect t="9310"/>
          <a:stretch>
            <a:fillRect/>
          </a:stretch>
        </p:blipFill>
        <p:spPr>
          <a:xfrm>
            <a:off x="4494511" y="2404692"/>
            <a:ext cx="3059523" cy="3159566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34" name="그림 3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802336" y="1678601"/>
            <a:ext cx="3674089" cy="4611747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7F1736F-3090-45D1-8CB0-699C754B9B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4990" y="1740494"/>
            <a:ext cx="2254901" cy="470051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1AB2A72-292B-4EB9-8314-9E9BC26E1D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37987" y="2399529"/>
            <a:ext cx="1889850" cy="31288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282F34"/>
          </a:fgClr>
          <a:bgClr>
            <a:srgbClr val="21262A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74211" y="0"/>
            <a:ext cx="7653552" cy="7358743"/>
            <a:chOff x="374211" y="0"/>
            <a:chExt cx="7653552" cy="7358743"/>
          </a:xfrm>
        </p:grpSpPr>
        <p:sp>
          <p:nvSpPr>
            <p:cNvPr id="19" name="원호 18"/>
            <p:cNvSpPr/>
            <p:nvPr/>
          </p:nvSpPr>
          <p:spPr>
            <a:xfrm>
              <a:off x="374211" y="2155701"/>
              <a:ext cx="5094514" cy="5094514"/>
            </a:xfrm>
            <a:prstGeom prst="arc">
              <a:avLst>
                <a:gd name="adj1" fmla="val 7444093"/>
                <a:gd name="adj2" fmla="val 3531899"/>
              </a:avLst>
            </a:prstGeom>
            <a:ln cap="rnd">
              <a:solidFill>
                <a:srgbClr val="3E4850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grpSp>
          <p:nvGrpSpPr>
            <p:cNvPr id="14" name="그룹 13"/>
            <p:cNvGrpSpPr/>
            <p:nvPr/>
          </p:nvGrpSpPr>
          <p:grpSpPr>
            <a:xfrm>
              <a:off x="595087" y="0"/>
              <a:ext cx="7432676" cy="7358743"/>
              <a:chOff x="595087" y="0"/>
              <a:chExt cx="7432676" cy="7358743"/>
            </a:xfrm>
          </p:grpSpPr>
          <p:sp>
            <p:nvSpPr>
              <p:cNvPr id="8" name="원호 7"/>
              <p:cNvSpPr/>
              <p:nvPr/>
            </p:nvSpPr>
            <p:spPr>
              <a:xfrm>
                <a:off x="595087" y="0"/>
                <a:ext cx="7358743" cy="7358743"/>
              </a:xfrm>
              <a:prstGeom prst="arc">
                <a:avLst>
                  <a:gd name="adj1" fmla="val 16200000"/>
                  <a:gd name="adj2" fmla="val 3531899"/>
                </a:avLst>
              </a:prstGeom>
              <a:ln cap="rnd">
                <a:solidFill>
                  <a:srgbClr val="3E4850"/>
                </a:solidFill>
                <a:prstDash val="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7897135" y="3701143"/>
                <a:ext cx="130628" cy="130628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0" name="타원 9"/>
              <p:cNvSpPr/>
              <p:nvPr/>
            </p:nvSpPr>
            <p:spPr>
              <a:xfrm>
                <a:off x="7695298" y="4855029"/>
                <a:ext cx="130628" cy="13062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1" name="타원 10"/>
              <p:cNvSpPr/>
              <p:nvPr/>
            </p:nvSpPr>
            <p:spPr>
              <a:xfrm>
                <a:off x="7767871" y="2618559"/>
                <a:ext cx="130628" cy="130628"/>
              </a:xfrm>
              <a:prstGeom prst="ellipse">
                <a:avLst/>
              </a:prstGeom>
              <a:solidFill>
                <a:srgbClr val="FF3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2" name="타원 11"/>
              <p:cNvSpPr/>
              <p:nvPr/>
            </p:nvSpPr>
            <p:spPr>
              <a:xfrm>
                <a:off x="7240468" y="1514672"/>
                <a:ext cx="77908" cy="77908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3" name="타원 12"/>
              <p:cNvSpPr/>
              <p:nvPr/>
            </p:nvSpPr>
            <p:spPr>
              <a:xfrm>
                <a:off x="6611818" y="816770"/>
                <a:ext cx="77908" cy="77908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sp>
          <p:nvSpPr>
            <p:cNvPr id="26" name="원호 25"/>
            <p:cNvSpPr/>
            <p:nvPr/>
          </p:nvSpPr>
          <p:spPr>
            <a:xfrm>
              <a:off x="911621" y="4405367"/>
              <a:ext cx="2601600" cy="2601600"/>
            </a:xfrm>
            <a:prstGeom prst="arc">
              <a:avLst>
                <a:gd name="adj1" fmla="val 7444093"/>
                <a:gd name="adj2" fmla="val 3531899"/>
              </a:avLst>
            </a:prstGeom>
            <a:ln cap="rnd">
              <a:solidFill>
                <a:srgbClr val="3E4850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5" name="직사각형 4"/>
          <p:cNvSpPr/>
          <p:nvPr/>
        </p:nvSpPr>
        <p:spPr>
          <a:xfrm>
            <a:off x="4624130" y="2595962"/>
            <a:ext cx="5558618" cy="19199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8000" b="1" dirty="0">
                <a:solidFill>
                  <a:srgbClr val="FFC000"/>
                </a:solidFill>
                <a:latin typeface="Adobe 고딕 Std B"/>
                <a:ea typeface="Adobe 고딕 Std B"/>
              </a:rPr>
              <a:t>감사합니다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8153662" y="2422261"/>
            <a:ext cx="2920254" cy="4523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ko-KR" altLang="en-US" sz="1600" b="1">
              <a:solidFill>
                <a:prstClr val="white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254103" y="3549274"/>
            <a:ext cx="2705160" cy="44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ko-KR" altLang="en-US" sz="1600" b="1">
              <a:solidFill>
                <a:schemeClr val="bg1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8140895" y="4744426"/>
            <a:ext cx="2746340" cy="4447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ko-KR" altLang="en-US" sz="1600" b="1">
              <a:solidFill>
                <a:schemeClr val="bg1"/>
              </a:solidFill>
            </a:endParaRPr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816502" y="1390921"/>
            <a:ext cx="3807628" cy="40761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4" name="Picture 2" descr="C:\Users\user\Desktop\asfsafa1.jp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" y="0"/>
            <a:ext cx="12200635" cy="6858000"/>
          </a:xfrm>
          <a:prstGeom prst="rect">
            <a:avLst/>
          </a:prstGeom>
          <a:noFill/>
        </p:spPr>
      </p:pic>
      <p:sp>
        <p:nvSpPr>
          <p:cNvPr id="5" name="타원 24"/>
          <p:cNvSpPr/>
          <p:nvPr/>
        </p:nvSpPr>
        <p:spPr>
          <a:xfrm>
            <a:off x="539526" y="557481"/>
            <a:ext cx="1129017" cy="895385"/>
          </a:xfrm>
          <a:prstGeom prst="ellipse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>
                <a:solidFill>
                  <a:srgbClr val="FFA225"/>
                </a:solidFill>
              </a:rPr>
              <a:t>Chapter</a:t>
            </a:r>
          </a:p>
          <a:p>
            <a:pPr algn="ctr">
              <a:defRPr/>
            </a:pPr>
            <a:r>
              <a:rPr lang="en-US" altLang="ko-KR" sz="2400" b="1">
                <a:solidFill>
                  <a:srgbClr val="FFA225"/>
                </a:solidFill>
              </a:rPr>
              <a:t>1</a:t>
            </a:r>
          </a:p>
        </p:txBody>
      </p:sp>
      <p:sp>
        <p:nvSpPr>
          <p:cNvPr id="6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타원 29"/>
          <p:cNvSpPr/>
          <p:nvPr/>
        </p:nvSpPr>
        <p:spPr>
          <a:xfrm>
            <a:off x="1016700" y="2719387"/>
            <a:ext cx="76200" cy="76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sp>
        <p:nvSpPr>
          <p:cNvPr id="10" name="TextBox 9"/>
          <p:cNvSpPr txBox="1"/>
          <p:nvPr/>
        </p:nvSpPr>
        <p:spPr>
          <a:xfrm>
            <a:off x="0" y="2329849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bg1"/>
                </a:solidFill>
                <a:cs typeface="Aharoni"/>
              </a:rPr>
              <a:t>얼굴인식 출퇴근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863358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과정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419475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데이터 베이스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55570"/>
            <a:ext cx="986790" cy="700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애플리케이션</a:t>
            </a: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994007" y="1723491"/>
            <a:ext cx="5271444" cy="4579177"/>
          </a:xfrm>
          <a:prstGeom prst="rect">
            <a:avLst/>
          </a:prstGeom>
          <a:effectLst>
            <a:softEdge rad="6350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4" name="Picture 2" descr="C:\Users\user\Desktop\asfsafa1.jp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" y="0"/>
            <a:ext cx="12200635" cy="6858000"/>
          </a:xfrm>
          <a:prstGeom prst="rect">
            <a:avLst/>
          </a:prstGeom>
          <a:noFill/>
        </p:spPr>
      </p:pic>
      <p:sp>
        <p:nvSpPr>
          <p:cNvPr id="5" name="타원 24"/>
          <p:cNvSpPr/>
          <p:nvPr/>
        </p:nvSpPr>
        <p:spPr>
          <a:xfrm>
            <a:off x="539526" y="557481"/>
            <a:ext cx="1129017" cy="895385"/>
          </a:xfrm>
          <a:prstGeom prst="ellipse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>
                <a:solidFill>
                  <a:srgbClr val="FFA225"/>
                </a:solidFill>
              </a:rPr>
              <a:t>Chapter</a:t>
            </a:r>
          </a:p>
          <a:p>
            <a:pPr algn="ctr">
              <a:defRPr/>
            </a:pPr>
            <a:r>
              <a:rPr lang="en-US" altLang="ko-KR" sz="2400" b="1">
                <a:solidFill>
                  <a:srgbClr val="FFA225"/>
                </a:solidFill>
              </a:rPr>
              <a:t>1</a:t>
            </a:r>
          </a:p>
        </p:txBody>
      </p:sp>
      <p:sp>
        <p:nvSpPr>
          <p:cNvPr id="6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타원 29"/>
          <p:cNvSpPr/>
          <p:nvPr/>
        </p:nvSpPr>
        <p:spPr>
          <a:xfrm>
            <a:off x="1016700" y="2719387"/>
            <a:ext cx="76200" cy="76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sp>
        <p:nvSpPr>
          <p:cNvPr id="10" name="TextBox 9"/>
          <p:cNvSpPr txBox="1"/>
          <p:nvPr/>
        </p:nvSpPr>
        <p:spPr>
          <a:xfrm>
            <a:off x="0" y="2329849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bg1"/>
                </a:solidFill>
                <a:cs typeface="Aharoni"/>
              </a:rPr>
              <a:t>얼굴인식 출퇴근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863358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과정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419475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데이터 베이스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55570"/>
            <a:ext cx="986790" cy="700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애플리케이션</a:t>
            </a:r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599DEA23-A9AD-4201-8181-0DCDEE158746}"/>
              </a:ext>
            </a:extLst>
          </p:cNvPr>
          <p:cNvSpPr/>
          <p:nvPr/>
        </p:nvSpPr>
        <p:spPr>
          <a:xfrm>
            <a:off x="4057932" y="3706123"/>
            <a:ext cx="838200" cy="556117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A4176BB2-9CE3-49FB-A84E-D3BBFE164ACA}"/>
              </a:ext>
            </a:extLst>
          </p:cNvPr>
          <p:cNvSpPr/>
          <p:nvPr/>
        </p:nvSpPr>
        <p:spPr>
          <a:xfrm>
            <a:off x="8408997" y="3619487"/>
            <a:ext cx="838200" cy="556117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7" name="내용 개체 틀 26">
            <a:extLst>
              <a:ext uri="{FF2B5EF4-FFF2-40B4-BE49-F238E27FC236}">
                <a16:creationId xmlns:a16="http://schemas.microsoft.com/office/drawing/2014/main" id="{95A50B53-1A2E-4F39-975F-B2D21C491E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484" y="2977584"/>
            <a:ext cx="3154001" cy="1955970"/>
          </a:xfr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9E8EF0CC-80A4-4562-B682-0683BAC49E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8678" y="2561238"/>
            <a:ext cx="2325916" cy="2788663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540F51BD-2811-42CE-B864-4FBEB48E51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592" y="2458599"/>
            <a:ext cx="2027956" cy="2620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608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4" name="Picture 2" descr="C:\Users\user\Desktop\asfsafa1.jp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" y="0"/>
            <a:ext cx="12200635" cy="6858000"/>
          </a:xfrm>
          <a:prstGeom prst="rect">
            <a:avLst/>
          </a:prstGeom>
          <a:noFill/>
        </p:spPr>
      </p:pic>
      <p:sp>
        <p:nvSpPr>
          <p:cNvPr id="5" name="타원 24"/>
          <p:cNvSpPr/>
          <p:nvPr/>
        </p:nvSpPr>
        <p:spPr>
          <a:xfrm>
            <a:off x="539526" y="557481"/>
            <a:ext cx="1129017" cy="895385"/>
          </a:xfrm>
          <a:prstGeom prst="ellipse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>
                <a:solidFill>
                  <a:srgbClr val="FFA225"/>
                </a:solidFill>
              </a:rPr>
              <a:t>Chapter</a:t>
            </a:r>
          </a:p>
          <a:p>
            <a:pPr algn="ctr">
              <a:defRPr/>
            </a:pPr>
            <a:r>
              <a:rPr lang="en-US" altLang="ko-KR" sz="2400" b="1">
                <a:solidFill>
                  <a:srgbClr val="FFA225"/>
                </a:solidFill>
              </a:rPr>
              <a:t>2</a:t>
            </a:r>
          </a:p>
        </p:txBody>
      </p:sp>
      <p:sp>
        <p:nvSpPr>
          <p:cNvPr id="6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타원 29"/>
          <p:cNvSpPr/>
          <p:nvPr/>
        </p:nvSpPr>
        <p:spPr>
          <a:xfrm>
            <a:off x="1016700" y="2719387"/>
            <a:ext cx="76200" cy="76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sp>
        <p:nvSpPr>
          <p:cNvPr id="8" name="직사각형 46"/>
          <p:cNvSpPr/>
          <p:nvPr/>
        </p:nvSpPr>
        <p:spPr>
          <a:xfrm>
            <a:off x="2063154" y="283594"/>
            <a:ext cx="4979591" cy="638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400" b="1" i="1">
                <a:solidFill>
                  <a:schemeClr val="accent2"/>
                </a:solidFill>
              </a:rPr>
              <a:t>opencv _ dnn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329849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출퇴근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863358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lt1"/>
                </a:solidFill>
                <a:cs typeface="Aharoni"/>
              </a:rPr>
              <a:t>얼굴인식 과정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419475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데이터 베이스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55570"/>
            <a:ext cx="986790" cy="700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애플리케이션</a:t>
            </a:r>
          </a:p>
        </p:txBody>
      </p:sp>
      <p:sp>
        <p:nvSpPr>
          <p:cNvPr id="16" name="타원 29"/>
          <p:cNvSpPr/>
          <p:nvPr/>
        </p:nvSpPr>
        <p:spPr>
          <a:xfrm>
            <a:off x="1007175" y="3271837"/>
            <a:ext cx="80010" cy="7202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815145" y="1626438"/>
            <a:ext cx="4561710" cy="5011302"/>
          </a:xfrm>
          <a:prstGeom prst="rect">
            <a:avLst/>
          </a:prstGeom>
          <a:effectLst>
            <a:softEdge rad="6350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4" name="Picture 2" descr="C:\Users\user\Desktop\asfsafa1.jp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" y="0"/>
            <a:ext cx="12200635" cy="6858000"/>
          </a:xfrm>
          <a:prstGeom prst="rect">
            <a:avLst/>
          </a:prstGeom>
          <a:noFill/>
        </p:spPr>
      </p:pic>
      <p:sp>
        <p:nvSpPr>
          <p:cNvPr id="5" name="타원 24"/>
          <p:cNvSpPr/>
          <p:nvPr/>
        </p:nvSpPr>
        <p:spPr>
          <a:xfrm>
            <a:off x="539526" y="557481"/>
            <a:ext cx="1129017" cy="895385"/>
          </a:xfrm>
          <a:prstGeom prst="ellipse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>
                <a:solidFill>
                  <a:srgbClr val="FFA225"/>
                </a:solidFill>
              </a:rPr>
              <a:t>Chapter</a:t>
            </a:r>
          </a:p>
          <a:p>
            <a:pPr algn="ctr">
              <a:defRPr/>
            </a:pPr>
            <a:r>
              <a:rPr lang="en-US" altLang="ko-KR" sz="2400" b="1">
                <a:solidFill>
                  <a:srgbClr val="FFA225"/>
                </a:solidFill>
              </a:rPr>
              <a:t>2</a:t>
            </a:r>
          </a:p>
        </p:txBody>
      </p:sp>
      <p:sp>
        <p:nvSpPr>
          <p:cNvPr id="6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타원 29"/>
          <p:cNvSpPr/>
          <p:nvPr/>
        </p:nvSpPr>
        <p:spPr>
          <a:xfrm>
            <a:off x="1016700" y="2719387"/>
            <a:ext cx="76200" cy="76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sp>
        <p:nvSpPr>
          <p:cNvPr id="8" name="직사각형 46"/>
          <p:cNvSpPr/>
          <p:nvPr/>
        </p:nvSpPr>
        <p:spPr>
          <a:xfrm>
            <a:off x="2063154" y="283594"/>
            <a:ext cx="4979591" cy="638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400" b="1" i="1" dirty="0" err="1">
                <a:solidFill>
                  <a:schemeClr val="accent2"/>
                </a:solidFill>
              </a:rPr>
              <a:t>opencv</a:t>
            </a:r>
            <a:r>
              <a:rPr lang="en-US" altLang="ko-KR" sz="2400" b="1" i="1" dirty="0">
                <a:solidFill>
                  <a:schemeClr val="accent2"/>
                </a:solidFill>
              </a:rPr>
              <a:t> _ </a:t>
            </a:r>
            <a:r>
              <a:rPr lang="en-US" altLang="ko-KR" sz="2400" b="1" i="1" dirty="0" err="1">
                <a:solidFill>
                  <a:schemeClr val="accent2"/>
                </a:solidFill>
              </a:rPr>
              <a:t>dnn</a:t>
            </a:r>
            <a:endParaRPr lang="en-US" altLang="ko-KR" sz="2400" b="1" i="1" dirty="0">
              <a:solidFill>
                <a:schemeClr val="accent2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2329849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출퇴근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863358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lt1"/>
                </a:solidFill>
                <a:cs typeface="Aharoni"/>
              </a:rPr>
              <a:t>얼굴인식 과정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419475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데이터 베이스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55570"/>
            <a:ext cx="986790" cy="700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애플리케이션</a:t>
            </a:r>
          </a:p>
        </p:txBody>
      </p:sp>
      <p:sp>
        <p:nvSpPr>
          <p:cNvPr id="16" name="타원 29"/>
          <p:cNvSpPr/>
          <p:nvPr/>
        </p:nvSpPr>
        <p:spPr>
          <a:xfrm>
            <a:off x="1007175" y="3271837"/>
            <a:ext cx="80010" cy="7202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pic>
        <p:nvPicPr>
          <p:cNvPr id="19" name="그림 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180648" y="1703992"/>
            <a:ext cx="5830703" cy="4651867"/>
          </a:xfrm>
          <a:prstGeom prst="rect">
            <a:avLst/>
          </a:prstGeom>
          <a:effectLst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4" name="Picture 2" descr="C:\Users\user\Desktop\asfsafa1.jp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" y="0"/>
            <a:ext cx="12200635" cy="6858000"/>
          </a:xfrm>
          <a:prstGeom prst="rect">
            <a:avLst/>
          </a:prstGeom>
          <a:noFill/>
        </p:spPr>
      </p:pic>
      <p:sp>
        <p:nvSpPr>
          <p:cNvPr id="5" name="타원 24"/>
          <p:cNvSpPr/>
          <p:nvPr/>
        </p:nvSpPr>
        <p:spPr>
          <a:xfrm>
            <a:off x="539526" y="557481"/>
            <a:ext cx="1129017" cy="895385"/>
          </a:xfrm>
          <a:prstGeom prst="ellipse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>
                <a:solidFill>
                  <a:srgbClr val="FFA225"/>
                </a:solidFill>
              </a:rPr>
              <a:t>Chapter</a:t>
            </a:r>
          </a:p>
          <a:p>
            <a:pPr algn="ctr">
              <a:defRPr/>
            </a:pPr>
            <a:r>
              <a:rPr lang="en-US" altLang="ko-KR" sz="2400" b="1">
                <a:solidFill>
                  <a:srgbClr val="FFA225"/>
                </a:solidFill>
              </a:rPr>
              <a:t>2</a:t>
            </a:r>
          </a:p>
        </p:txBody>
      </p:sp>
      <p:sp>
        <p:nvSpPr>
          <p:cNvPr id="6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타원 29"/>
          <p:cNvSpPr/>
          <p:nvPr/>
        </p:nvSpPr>
        <p:spPr>
          <a:xfrm>
            <a:off x="1016700" y="2719387"/>
            <a:ext cx="76200" cy="76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sp>
        <p:nvSpPr>
          <p:cNvPr id="8" name="직사각형 46"/>
          <p:cNvSpPr/>
          <p:nvPr/>
        </p:nvSpPr>
        <p:spPr>
          <a:xfrm>
            <a:off x="2063154" y="283594"/>
            <a:ext cx="5354818" cy="638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400" b="1" i="1" dirty="0">
                <a:solidFill>
                  <a:schemeClr val="accent2"/>
                </a:solidFill>
              </a:rPr>
              <a:t>shape predictor 68 face landmark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329849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출퇴근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863358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lt1"/>
                </a:solidFill>
                <a:cs typeface="Aharoni"/>
              </a:rPr>
              <a:t>얼굴인식 과정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419475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데이터 베이스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55570"/>
            <a:ext cx="986790" cy="700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애플리케이션</a:t>
            </a:r>
          </a:p>
        </p:txBody>
      </p:sp>
      <p:sp>
        <p:nvSpPr>
          <p:cNvPr id="16" name="타원 29"/>
          <p:cNvSpPr/>
          <p:nvPr/>
        </p:nvSpPr>
        <p:spPr>
          <a:xfrm>
            <a:off x="1007175" y="3271837"/>
            <a:ext cx="80010" cy="7202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630216" y="1537131"/>
            <a:ext cx="4931569" cy="4947028"/>
          </a:xfrm>
          <a:prstGeom prst="rect">
            <a:avLst/>
          </a:prstGeom>
          <a:effectLst>
            <a:softEdge rad="12700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4" name="Picture 2" descr="C:\Users\user\Desktop\asfsafa1.jp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" y="0"/>
            <a:ext cx="12200635" cy="6858000"/>
          </a:xfrm>
          <a:prstGeom prst="rect">
            <a:avLst/>
          </a:prstGeom>
          <a:noFill/>
        </p:spPr>
      </p:pic>
      <p:sp>
        <p:nvSpPr>
          <p:cNvPr id="5" name="타원 24"/>
          <p:cNvSpPr/>
          <p:nvPr/>
        </p:nvSpPr>
        <p:spPr>
          <a:xfrm>
            <a:off x="539526" y="557481"/>
            <a:ext cx="1129017" cy="895385"/>
          </a:xfrm>
          <a:prstGeom prst="ellipse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>
                <a:solidFill>
                  <a:srgbClr val="FFA225"/>
                </a:solidFill>
              </a:rPr>
              <a:t>Chapter</a:t>
            </a:r>
          </a:p>
          <a:p>
            <a:pPr algn="ctr">
              <a:defRPr/>
            </a:pPr>
            <a:r>
              <a:rPr lang="en-US" altLang="ko-KR" sz="2400" b="1">
                <a:solidFill>
                  <a:srgbClr val="FFA225"/>
                </a:solidFill>
              </a:rPr>
              <a:t>2</a:t>
            </a:r>
          </a:p>
        </p:txBody>
      </p:sp>
      <p:sp>
        <p:nvSpPr>
          <p:cNvPr id="6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타원 29"/>
          <p:cNvSpPr/>
          <p:nvPr/>
        </p:nvSpPr>
        <p:spPr>
          <a:xfrm>
            <a:off x="1016700" y="2719387"/>
            <a:ext cx="76200" cy="76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sp>
        <p:nvSpPr>
          <p:cNvPr id="8" name="직사각형 46"/>
          <p:cNvSpPr/>
          <p:nvPr/>
        </p:nvSpPr>
        <p:spPr>
          <a:xfrm>
            <a:off x="2063154" y="283594"/>
            <a:ext cx="5354818" cy="638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400" b="1" i="1">
                <a:solidFill>
                  <a:schemeClr val="accent2"/>
                </a:solidFill>
              </a:rPr>
              <a:t>shape predictor 68 face landmark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329849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출퇴근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863358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lt1"/>
                </a:solidFill>
                <a:cs typeface="Aharoni"/>
              </a:rPr>
              <a:t>얼굴인식 과정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419475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데이터 베이스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55570"/>
            <a:ext cx="986790" cy="700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애플리케이션</a:t>
            </a:r>
          </a:p>
        </p:txBody>
      </p:sp>
      <p:sp>
        <p:nvSpPr>
          <p:cNvPr id="16" name="타원 29"/>
          <p:cNvSpPr/>
          <p:nvPr/>
        </p:nvSpPr>
        <p:spPr>
          <a:xfrm>
            <a:off x="1007175" y="3271837"/>
            <a:ext cx="80010" cy="7202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222395" y="2014266"/>
            <a:ext cx="4182961" cy="4291892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105481" y="1664469"/>
            <a:ext cx="3739306" cy="4947828"/>
          </a:xfrm>
          <a:prstGeom prst="rect">
            <a:avLst/>
          </a:prstGeom>
          <a:effectLst>
            <a:softEdge rad="12700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4" name="Picture 2" descr="C:\Users\user\Desktop\asfsafa1.jp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" y="0"/>
            <a:ext cx="12200635" cy="6858000"/>
          </a:xfrm>
          <a:prstGeom prst="rect">
            <a:avLst/>
          </a:prstGeom>
          <a:noFill/>
        </p:spPr>
      </p:pic>
      <p:sp>
        <p:nvSpPr>
          <p:cNvPr id="5" name="타원 24"/>
          <p:cNvSpPr/>
          <p:nvPr/>
        </p:nvSpPr>
        <p:spPr>
          <a:xfrm>
            <a:off x="539526" y="557481"/>
            <a:ext cx="1129017" cy="895385"/>
          </a:xfrm>
          <a:prstGeom prst="ellipse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>
                <a:solidFill>
                  <a:srgbClr val="FFA225"/>
                </a:solidFill>
              </a:rPr>
              <a:t>Chapter</a:t>
            </a:r>
          </a:p>
          <a:p>
            <a:pPr algn="ctr">
              <a:defRPr/>
            </a:pPr>
            <a:r>
              <a:rPr lang="en-US" altLang="ko-KR" sz="2400" b="1">
                <a:solidFill>
                  <a:srgbClr val="FFA225"/>
                </a:solidFill>
              </a:rPr>
              <a:t>2</a:t>
            </a:r>
          </a:p>
        </p:txBody>
      </p:sp>
      <p:sp>
        <p:nvSpPr>
          <p:cNvPr id="6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타원 29"/>
          <p:cNvSpPr/>
          <p:nvPr/>
        </p:nvSpPr>
        <p:spPr>
          <a:xfrm>
            <a:off x="1016700" y="2719387"/>
            <a:ext cx="76200" cy="76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sp>
        <p:nvSpPr>
          <p:cNvPr id="8" name="직사각형 46"/>
          <p:cNvSpPr/>
          <p:nvPr/>
        </p:nvSpPr>
        <p:spPr>
          <a:xfrm>
            <a:off x="2063154" y="283594"/>
            <a:ext cx="5354818" cy="638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400" b="1" i="1">
                <a:solidFill>
                  <a:schemeClr val="accent2"/>
                </a:solidFill>
              </a:rPr>
              <a:t>ResNet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329849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출퇴근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863358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lt1"/>
                </a:solidFill>
                <a:cs typeface="Aharoni"/>
              </a:rPr>
              <a:t>얼굴인식 과정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419475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데이터 베이스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55570"/>
            <a:ext cx="986790" cy="700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애플리케이션</a:t>
            </a:r>
          </a:p>
        </p:txBody>
      </p:sp>
      <p:sp>
        <p:nvSpPr>
          <p:cNvPr id="16" name="타원 29"/>
          <p:cNvSpPr/>
          <p:nvPr/>
        </p:nvSpPr>
        <p:spPr>
          <a:xfrm>
            <a:off x="1007175" y="3271837"/>
            <a:ext cx="80010" cy="7202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635643" y="1623604"/>
            <a:ext cx="4920712" cy="4936138"/>
          </a:xfrm>
          <a:prstGeom prst="rect">
            <a:avLst/>
          </a:prstGeom>
          <a:effectLst>
            <a:softEdge rad="12700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pic>
        <p:nvPicPr>
          <p:cNvPr id="4" name="Picture 2" descr="C:\Users\user\Desktop\asfsafa1.jp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" y="0"/>
            <a:ext cx="12200635" cy="6858000"/>
          </a:xfrm>
          <a:prstGeom prst="rect">
            <a:avLst/>
          </a:prstGeom>
          <a:noFill/>
        </p:spPr>
      </p:pic>
      <p:sp>
        <p:nvSpPr>
          <p:cNvPr id="5" name="타원 24"/>
          <p:cNvSpPr/>
          <p:nvPr/>
        </p:nvSpPr>
        <p:spPr>
          <a:xfrm>
            <a:off x="539526" y="557481"/>
            <a:ext cx="1129017" cy="895385"/>
          </a:xfrm>
          <a:prstGeom prst="ellipse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>
                <a:solidFill>
                  <a:srgbClr val="FFA225"/>
                </a:solidFill>
              </a:rPr>
              <a:t>Chapter</a:t>
            </a:r>
          </a:p>
          <a:p>
            <a:pPr algn="ctr">
              <a:defRPr/>
            </a:pPr>
            <a:r>
              <a:rPr lang="en-US" altLang="ko-KR" sz="2400" b="1">
                <a:solidFill>
                  <a:srgbClr val="FFA225"/>
                </a:solidFill>
              </a:rPr>
              <a:t>2</a:t>
            </a:r>
          </a:p>
        </p:txBody>
      </p:sp>
      <p:sp>
        <p:nvSpPr>
          <p:cNvPr id="6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타원 29"/>
          <p:cNvSpPr/>
          <p:nvPr/>
        </p:nvSpPr>
        <p:spPr>
          <a:xfrm>
            <a:off x="1016700" y="2719387"/>
            <a:ext cx="76200" cy="76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sp>
        <p:nvSpPr>
          <p:cNvPr id="8" name="직사각형 46"/>
          <p:cNvSpPr/>
          <p:nvPr/>
        </p:nvSpPr>
        <p:spPr>
          <a:xfrm>
            <a:off x="2063154" y="283594"/>
            <a:ext cx="5354818" cy="638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400" b="1" i="1">
                <a:solidFill>
                  <a:schemeClr val="accent2"/>
                </a:solidFill>
              </a:rPr>
              <a:t>ResNet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329849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얼굴인식 출퇴근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863358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lt1"/>
                </a:solidFill>
                <a:cs typeface="Aharoni"/>
              </a:rPr>
              <a:t>얼굴인식 과정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419475"/>
            <a:ext cx="986790" cy="69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데이터 베이스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55570"/>
            <a:ext cx="986790" cy="700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500000"/>
              </a:lnSpc>
              <a:buClr>
                <a:prstClr val="white"/>
              </a:buClr>
              <a:defRPr/>
            </a:pPr>
            <a:r>
              <a:rPr lang="ko-KR" altLang="en-US" sz="800" b="1">
                <a:solidFill>
                  <a:schemeClr val="accent2"/>
                </a:solidFill>
                <a:cs typeface="Aharoni"/>
              </a:rPr>
              <a:t>애플리케이션</a:t>
            </a:r>
          </a:p>
        </p:txBody>
      </p:sp>
      <p:sp>
        <p:nvSpPr>
          <p:cNvPr id="16" name="타원 29"/>
          <p:cNvSpPr/>
          <p:nvPr/>
        </p:nvSpPr>
        <p:spPr>
          <a:xfrm>
            <a:off x="1007175" y="3271837"/>
            <a:ext cx="80010" cy="7202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279944" y="1443182"/>
            <a:ext cx="9267151" cy="5212772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23" name="TextBox 22"/>
          <p:cNvSpPr txBox="1"/>
          <p:nvPr/>
        </p:nvSpPr>
        <p:spPr>
          <a:xfrm>
            <a:off x="3320693" y="3330918"/>
            <a:ext cx="6570464" cy="124870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7600">
                <a:solidFill>
                  <a:srgbClr val="FFFFFF"/>
                </a:solidFill>
                <a:effectLst>
                  <a:glow rad="63500">
                    <a:schemeClr val="dk1">
                      <a:alpha val="92000"/>
                    </a:schemeClr>
                  </a:glow>
                </a:effectLst>
              </a:rPr>
              <a:t>RECOGNITION</a:t>
            </a:r>
            <a:endParaRPr lang="en-US" altLang="ko-KR" sz="7600">
              <a:solidFill>
                <a:srgbClr val="FFFFFF"/>
              </a:solidFill>
              <a:effectLst>
                <a:glow rad="63500">
                  <a:schemeClr val="dk1">
                    <a:alpha val="50000"/>
                  </a:schemeClr>
                </a:glo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201</Words>
  <Application>Microsoft Office PowerPoint</Application>
  <PresentationFormat>와이드스크린</PresentationFormat>
  <Paragraphs>128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Adobe 고딕 Std B</vt:lpstr>
      <vt:lpstr>HanS CalliPunch</vt:lpstr>
      <vt:lpstr>맑은 고딕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류 세열</cp:lastModifiedBy>
  <cp:revision>467</cp:revision>
  <dcterms:created xsi:type="dcterms:W3CDTF">2018-08-02T07:05:36Z</dcterms:created>
  <dcterms:modified xsi:type="dcterms:W3CDTF">2019-04-01T08:03:55Z</dcterms:modified>
  <cp:version>1000.0000.01</cp:version>
</cp:coreProperties>
</file>

<file path=docProps/thumbnail.jpeg>
</file>